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aleway Medium" panose="020F0502020204030204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29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Retail Sales Performance Analysis: HIRA Store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presentation explores annual sales data from Hira Store. We uncover business insights to improve decision-making and operational performance. Analysis covers sales channels, customer demographics, and regional trends.</a:t>
            </a: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1C813-296E-7082-7A8A-013227605A62}"/>
              </a:ext>
            </a:extLst>
          </p:cNvPr>
          <p:cNvSpPr txBox="1"/>
          <p:nvPr/>
        </p:nvSpPr>
        <p:spPr>
          <a:xfrm>
            <a:off x="825193" y="6389649"/>
            <a:ext cx="3389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</a:rPr>
              <a:t>Hitesh Gupta</a:t>
            </a:r>
          </a:p>
          <a:p>
            <a:r>
              <a:rPr lang="en-US" sz="2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</a:rPr>
              <a:t>22BCA10016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845296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Overview &amp; Objectives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Purpose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Analyse Hira Store's sales data for actionable insights. Focus on sales channels, customer behaviour, and regional performance.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Scope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from Amazon, Myntra, Flipkart, and others. Metrics include order volume, revenue, demographics, and geography.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06999"/>
            <a:ext cx="731674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Analysis Techniques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407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66280" y="30407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3531751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Removed duplicates, handled missing entries, and standardised formats.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0407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497711" y="304073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Exploratory Analysis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497711" y="3874651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Used charts to visualise trends by month, gender, and region.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364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66280" y="56364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Segmentation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666280" y="61274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Analysed sales by gender, age, state, and channel.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679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0700" y="660559"/>
            <a:ext cx="6515576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Metrics &amp; Formulas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00" y="1687949"/>
            <a:ext cx="561737" cy="5617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0700" y="2489835"/>
            <a:ext cx="22473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Sales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40700" y="2967514"/>
            <a:ext cx="2247305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Sum of all order amounts.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88" y="1687949"/>
            <a:ext cx="561737" cy="5617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8288" y="2489835"/>
            <a:ext cx="2247305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Average Order Value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3448288" y="3301127"/>
            <a:ext cx="2247305" cy="1153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Total sales divided by number of orders.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876" y="1687949"/>
            <a:ext cx="561856" cy="5618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876" y="2489954"/>
            <a:ext cx="2247424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Status Distribution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055876" y="3301246"/>
            <a:ext cx="2247424" cy="1537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Percentage of delivered, cancelled, and refunded orders.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00" y="5559147"/>
            <a:ext cx="561737" cy="5617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40700" y="6361033"/>
            <a:ext cx="22473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Monthly Sales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840700" y="6838712"/>
            <a:ext cx="2247305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Sales grouped by month.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02231"/>
            <a:ext cx="102272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Channel &amp; State Performance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478" y="3656648"/>
            <a:ext cx="7741325" cy="7741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92598" y="5815370"/>
            <a:ext cx="416600" cy="52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3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478" y="3656648"/>
            <a:ext cx="7741325" cy="77413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6722" y="4363879"/>
            <a:ext cx="416600" cy="52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3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478" y="3656648"/>
            <a:ext cx="7741325" cy="77413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20726" y="5815370"/>
            <a:ext cx="416600" cy="52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3250" dirty="0"/>
          </a:p>
        </p:txBody>
      </p:sp>
      <p:sp>
        <p:nvSpPr>
          <p:cNvPr id="9" name="Text 4"/>
          <p:cNvSpPr/>
          <p:nvPr/>
        </p:nvSpPr>
        <p:spPr>
          <a:xfrm>
            <a:off x="1519357" y="30428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Channels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864037" y="353389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Amazon, Myntra, and Flipkart led in sales volume.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5619869" y="1881783"/>
            <a:ext cx="33904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High-Performing States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5288161" y="2372797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Haryana, Karnataka, and Tamil Nadu showed highest sales.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176391" y="3042880"/>
            <a:ext cx="31259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Growth Opportunities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712404" y="3533894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Punjab, Delhi, and Maharashtra are key for targeted marketing.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2997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Demographics &amp; Product Trends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28090" y="2471857"/>
            <a:ext cx="30480" cy="5027771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6875324" y="3011924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6350377" y="274951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463486" y="2821424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862530" y="27186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Gender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62530" y="3209687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Female customers made up 64% of sales.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875324" y="4638437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377" y="437602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463486" y="444793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862530" y="43451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Age Groups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62530" y="4836200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Women aged 40–49 were the most active buyers.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875324" y="6264950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0377" y="600253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6463486" y="607445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862530" y="5971699"/>
            <a:ext cx="27816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Categories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62530" y="6462713"/>
            <a:ext cx="590383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Kurta was the best-selling category, followed by Sets and Western Dress.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7522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Order Status &amp; Operational Insights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617113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8639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Delivered Orders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955161" y="3354943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92% of orders delivered, showing high efficiency.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4098369"/>
            <a:ext cx="1234440" cy="1774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345186"/>
            <a:ext cx="34367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Returns &amp; Cancellations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955161" y="4836200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Minimal returns and cancellations, indicating customer satisfaction.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873115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55161" y="61199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Order Sizes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955161" y="661094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M, L, and XXL were most frequently ordered sizes.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667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Summary &amp; 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18554"/>
            <a:ext cx="3584615" cy="2512695"/>
          </a:xfrm>
          <a:prstGeom prst="roundRect">
            <a:avLst>
              <a:gd name="adj" fmla="val 1473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965371"/>
            <a:ext cx="28170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3456384"/>
            <a:ext cx="30909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Focus on high-performing regions and customer segments.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718554"/>
            <a:ext cx="3584615" cy="2512695"/>
          </a:xfrm>
          <a:prstGeom prst="roundRect">
            <a:avLst>
              <a:gd name="adj" fmla="val 1473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942284" y="2965371"/>
            <a:ext cx="309098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Inventory Optimisation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42284" y="3799284"/>
            <a:ext cx="30909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Stock best-selling categories and popular sizes.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478066"/>
            <a:ext cx="7415927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7248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Initiatives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10853" y="6215896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Explore AI-driven insights, customer segmentation, and dynamic pricing.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357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Comfortaa Bold</vt:lpstr>
      <vt:lpstr>Arial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Hitesh Gupta</cp:lastModifiedBy>
  <cp:revision>2</cp:revision>
  <dcterms:created xsi:type="dcterms:W3CDTF">2025-04-21T05:14:07Z</dcterms:created>
  <dcterms:modified xsi:type="dcterms:W3CDTF">2025-04-21T05:19:42Z</dcterms:modified>
</cp:coreProperties>
</file>